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EF9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8" autoAdjust="0"/>
    <p:restoredTop sz="97667" autoAdjust="0"/>
  </p:normalViewPr>
  <p:slideViewPr>
    <p:cSldViewPr>
      <p:cViewPr>
        <p:scale>
          <a:sx n="77" d="100"/>
          <a:sy n="77" d="100"/>
        </p:scale>
        <p:origin x="-9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84549-9104-4E0C-9514-84B90DD70255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4EAAF-0999-4910-BCC1-F86B57156C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4EAAF-0999-4910-BCC1-F86B57156C04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perfectoooooooooooooooooooooooooooooooooooooooooooooooooo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4EAAF-0999-4910-BCC1-F86B57156C04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CA4F-B498-4C09-B46A-C50638DF8D78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43AA29-D6CF-4D0F-926C-0BB6AB57584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CA4F-B498-4C09-B46A-C50638DF8D78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3AA29-D6CF-4D0F-926C-0BB6AB57584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D43AA29-D6CF-4D0F-926C-0BB6AB57584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CA4F-B498-4C09-B46A-C50638DF8D78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CA4F-B498-4C09-B46A-C50638DF8D78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D43AA29-D6CF-4D0F-926C-0BB6AB57584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CA4F-B498-4C09-B46A-C50638DF8D78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43AA29-D6CF-4D0F-926C-0BB6AB57584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82ECA4F-B498-4C09-B46A-C50638DF8D78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3AA29-D6CF-4D0F-926C-0BB6AB57584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CA4F-B498-4C09-B46A-C50638DF8D78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D43AA29-D6CF-4D0F-926C-0BB6AB57584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CA4F-B498-4C09-B46A-C50638DF8D78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D43AA29-D6CF-4D0F-926C-0BB6AB57584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CA4F-B498-4C09-B46A-C50638DF8D78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43AA29-D6CF-4D0F-926C-0BB6AB57584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43AA29-D6CF-4D0F-926C-0BB6AB57584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CA4F-B498-4C09-B46A-C50638DF8D78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D43AA29-D6CF-4D0F-926C-0BB6AB57584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82ECA4F-B498-4C09-B46A-C50638DF8D78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82ECA4F-B498-4C09-B46A-C50638DF8D78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43AA29-D6CF-4D0F-926C-0BB6AB57584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3789040"/>
            <a:ext cx="7016824" cy="2376264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s-ES" sz="3200" dirty="0" smtClean="0">
                <a:solidFill>
                  <a:schemeClr val="tx1"/>
                </a:solidFill>
                <a:latin typeface="Comic Sans MS" pitchFamily="66" charset="0"/>
              </a:rPr>
              <a:t>*TRANSPORTS</a:t>
            </a:r>
          </a:p>
          <a:p>
            <a:pPr algn="l"/>
            <a:r>
              <a:rPr lang="es-ES" sz="3200" dirty="0" smtClean="0">
                <a:solidFill>
                  <a:schemeClr val="tx1"/>
                </a:solidFill>
                <a:latin typeface="Comic Sans MS" pitchFamily="66" charset="0"/>
              </a:rPr>
              <a:t>*BUILDINGS </a:t>
            </a:r>
          </a:p>
          <a:p>
            <a:pPr algn="l"/>
            <a:r>
              <a:rPr lang="es-ES" sz="3200" dirty="0" smtClean="0">
                <a:solidFill>
                  <a:schemeClr val="tx1"/>
                </a:solidFill>
                <a:latin typeface="Comic Sans MS" pitchFamily="66" charset="0"/>
              </a:rPr>
              <a:t>*SHOPPING</a:t>
            </a:r>
            <a:endParaRPr lang="es-ES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3861048"/>
            <a:ext cx="7772400" cy="2090663"/>
          </a:xfrm>
        </p:spPr>
        <p:txBody>
          <a:bodyPr>
            <a:noAutofit/>
          </a:bodyPr>
          <a:lstStyle/>
          <a:p>
            <a:r>
              <a:rPr lang="es-ES" sz="7200" dirty="0" smtClean="0"/>
              <a:t>        </a:t>
            </a:r>
            <a:endParaRPr lang="es-ES" sz="7200" dirty="0"/>
          </a:p>
        </p:txBody>
      </p:sp>
      <p:sp>
        <p:nvSpPr>
          <p:cNvPr id="7" name="6 Cinta curvada hacia abajo"/>
          <p:cNvSpPr/>
          <p:nvPr/>
        </p:nvSpPr>
        <p:spPr>
          <a:xfrm>
            <a:off x="179512" y="404664"/>
            <a:ext cx="8964488" cy="2016224"/>
          </a:xfrm>
          <a:prstGeom prst="ellipseRibbon">
            <a:avLst/>
          </a:prstGeom>
          <a:solidFill>
            <a:srgbClr val="4FEF9B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dirty="0" smtClean="0"/>
              <a:t>THE FUTURE</a:t>
            </a:r>
            <a:endParaRPr lang="es-ES" sz="4400" dirty="0"/>
          </a:p>
        </p:txBody>
      </p:sp>
      <p:pic>
        <p:nvPicPr>
          <p:cNvPr id="14338" name="Picture 2" descr="Imagen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284984"/>
            <a:ext cx="3810000" cy="2857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THE TRANSPORTS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>
                <a:latin typeface="Comic Sans MS" pitchFamily="66" charset="0"/>
              </a:rPr>
              <a:t>*</a:t>
            </a:r>
            <a:r>
              <a:rPr lang="es-ES" dirty="0" err="1" smtClean="0">
                <a:latin typeface="Comic Sans MS" pitchFamily="66" charset="0"/>
              </a:rPr>
              <a:t>The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transports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will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probably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go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very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fast</a:t>
            </a:r>
            <a:r>
              <a:rPr lang="es-ES" dirty="0" smtClean="0">
                <a:latin typeface="Comic Sans MS" pitchFamily="66" charset="0"/>
              </a:rPr>
              <a:t> and </a:t>
            </a:r>
            <a:r>
              <a:rPr lang="es-ES" dirty="0" err="1" smtClean="0">
                <a:latin typeface="Comic Sans MS" pitchFamily="66" charset="0"/>
              </a:rPr>
              <a:t>they</a:t>
            </a:r>
            <a:r>
              <a:rPr lang="es-ES" dirty="0" smtClean="0">
                <a:latin typeface="Comic Sans MS" pitchFamily="66" charset="0"/>
              </a:rPr>
              <a:t> can </a:t>
            </a:r>
            <a:r>
              <a:rPr lang="es-ES" dirty="0" err="1" smtClean="0">
                <a:latin typeface="Comic Sans MS" pitchFamily="66" charset="0"/>
              </a:rPr>
              <a:t>fly</a:t>
            </a:r>
            <a:r>
              <a:rPr lang="es-ES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es-ES" dirty="0" smtClean="0">
                <a:latin typeface="Comic Sans MS" pitchFamily="66" charset="0"/>
              </a:rPr>
              <a:t>*</a:t>
            </a:r>
            <a:r>
              <a:rPr lang="es-ES" dirty="0" err="1">
                <a:latin typeface="Comic Sans MS" pitchFamily="66" charset="0"/>
              </a:rPr>
              <a:t>T</a:t>
            </a:r>
            <a:r>
              <a:rPr lang="es-ES" dirty="0" err="1" smtClean="0">
                <a:latin typeface="Comic Sans MS" pitchFamily="66" charset="0"/>
              </a:rPr>
              <a:t>hey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will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be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very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clean</a:t>
            </a:r>
            <a:r>
              <a:rPr lang="es-ES" dirty="0" smtClean="0">
                <a:latin typeface="Comic Sans MS" pitchFamily="66" charset="0"/>
              </a:rPr>
              <a:t> and confortable and </a:t>
            </a:r>
            <a:r>
              <a:rPr lang="es-ES" dirty="0" err="1" smtClean="0">
                <a:latin typeface="Comic Sans MS" pitchFamily="66" charset="0"/>
              </a:rPr>
              <a:t>will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be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recharged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with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sunligh</a:t>
            </a:r>
            <a:r>
              <a:rPr lang="es-ES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es-ES" dirty="0" smtClean="0">
                <a:latin typeface="Comic Sans MS" pitchFamily="66" charset="0"/>
              </a:rPr>
              <a:t>*And </a:t>
            </a:r>
            <a:r>
              <a:rPr lang="es-ES" dirty="0" err="1" smtClean="0">
                <a:latin typeface="Comic Sans MS" pitchFamily="66" charset="0"/>
              </a:rPr>
              <a:t>maybe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the</a:t>
            </a:r>
            <a:r>
              <a:rPr lang="es-ES" dirty="0" smtClean="0">
                <a:latin typeface="Comic Sans MS" pitchFamily="66" charset="0"/>
              </a:rPr>
              <a:t> cars </a:t>
            </a:r>
            <a:r>
              <a:rPr lang="es-ES" dirty="0" err="1" smtClean="0">
                <a:latin typeface="Comic Sans MS" pitchFamily="66" charset="0"/>
              </a:rPr>
              <a:t>will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go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without</a:t>
            </a:r>
            <a:r>
              <a:rPr lang="es-ES" dirty="0" smtClean="0">
                <a:latin typeface="Comic Sans MS" pitchFamily="66" charset="0"/>
              </a:rPr>
              <a:t> driver and </a:t>
            </a:r>
            <a:r>
              <a:rPr lang="es-ES" dirty="0" err="1" smtClean="0">
                <a:latin typeface="Comic Sans MS" pitchFamily="66" charset="0"/>
              </a:rPr>
              <a:t>the</a:t>
            </a:r>
            <a:r>
              <a:rPr lang="es-ES" dirty="0" smtClean="0">
                <a:latin typeface="Comic Sans MS" pitchFamily="66" charset="0"/>
              </a:rPr>
              <a:t> bus and </a:t>
            </a:r>
            <a:r>
              <a:rPr lang="es-ES" dirty="0" err="1" smtClean="0">
                <a:latin typeface="Comic Sans MS" pitchFamily="66" charset="0"/>
              </a:rPr>
              <a:t>train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too</a:t>
            </a:r>
            <a:r>
              <a:rPr lang="es-ES" dirty="0" smtClean="0">
                <a:latin typeface="Comic Sans MS" pitchFamily="66" charset="0"/>
              </a:rPr>
              <a:t>.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5" name="4 Cinta curvada hacia abajo"/>
          <p:cNvSpPr/>
          <p:nvPr/>
        </p:nvSpPr>
        <p:spPr>
          <a:xfrm>
            <a:off x="251520" y="188640"/>
            <a:ext cx="8496944" cy="1224136"/>
          </a:xfrm>
          <a:prstGeom prst="ellipseRibbon">
            <a:avLst/>
          </a:prstGeom>
          <a:solidFill>
            <a:srgbClr val="4FEF9B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/>
              <a:t>THE TRANSPORTS</a:t>
            </a:r>
            <a:endParaRPr lang="es-ES" sz="3600" dirty="0"/>
          </a:p>
        </p:txBody>
      </p:sp>
      <p:pic>
        <p:nvPicPr>
          <p:cNvPr id="12290" name="Picture 2" descr="Imagen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861048"/>
            <a:ext cx="4286250" cy="23717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s-ES" dirty="0" smtClean="0">
              <a:solidFill>
                <a:srgbClr val="4FEF9B"/>
              </a:solidFill>
            </a:endParaRPr>
          </a:p>
          <a:p>
            <a:pPr>
              <a:buNone/>
            </a:pPr>
            <a:r>
              <a:rPr lang="es-ES" dirty="0" smtClean="0"/>
              <a:t>  </a:t>
            </a:r>
          </a:p>
          <a:p>
            <a:pPr>
              <a:buNone/>
            </a:pPr>
            <a:r>
              <a:rPr lang="es-ES" dirty="0" smtClean="0"/>
              <a:t>    </a:t>
            </a:r>
            <a:r>
              <a:rPr lang="en-US" dirty="0" smtClean="0">
                <a:latin typeface="Comic Sans MS" pitchFamily="66" charset="0"/>
              </a:rPr>
              <a:t>The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jetpacks</a:t>
            </a:r>
            <a:r>
              <a:rPr lang="es-ES" dirty="0" smtClean="0">
                <a:latin typeface="Comic Sans MS" pitchFamily="66" charset="0"/>
              </a:rPr>
              <a:t> : are </a:t>
            </a:r>
            <a:r>
              <a:rPr lang="es-ES" dirty="0" err="1" smtClean="0">
                <a:latin typeface="Comic Sans MS" pitchFamily="66" charset="0"/>
              </a:rPr>
              <a:t>backspacks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with</a:t>
            </a:r>
            <a:r>
              <a:rPr lang="es-ES" dirty="0" smtClean="0">
                <a:latin typeface="Comic Sans MS" pitchFamily="66" charset="0"/>
              </a:rPr>
              <a:t> a </a:t>
            </a:r>
            <a:r>
              <a:rPr lang="es-ES" dirty="0" err="1" smtClean="0">
                <a:latin typeface="Comic Sans MS" pitchFamily="66" charset="0"/>
              </a:rPr>
              <a:t>propeller</a:t>
            </a:r>
            <a:r>
              <a:rPr lang="es-ES" dirty="0" smtClean="0">
                <a:latin typeface="Comic Sans MS" pitchFamily="66" charset="0"/>
              </a:rPr>
              <a:t> and a parachute </a:t>
            </a:r>
            <a:r>
              <a:rPr lang="es-ES" dirty="0" smtClean="0">
                <a:latin typeface="Comic Sans MS" pitchFamily="66" charset="0"/>
              </a:rPr>
              <a:t>and </a:t>
            </a:r>
            <a:r>
              <a:rPr lang="es-ES" dirty="0" err="1" smtClean="0">
                <a:latin typeface="Comic Sans MS" pitchFamily="66" charset="0"/>
              </a:rPr>
              <a:t>its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work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is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for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move</a:t>
            </a:r>
            <a:r>
              <a:rPr lang="es-ES" dirty="0" smtClean="0">
                <a:latin typeface="Comic Sans MS" pitchFamily="66" charset="0"/>
              </a:rPr>
              <a:t> in </a:t>
            </a:r>
            <a:r>
              <a:rPr lang="es-ES" dirty="0" err="1" smtClean="0">
                <a:latin typeface="Comic Sans MS" pitchFamily="66" charset="0"/>
              </a:rPr>
              <a:t>small</a:t>
            </a:r>
            <a:r>
              <a:rPr lang="es-ES" dirty="0" smtClean="0">
                <a:latin typeface="Comic Sans MS" pitchFamily="66" charset="0"/>
              </a:rPr>
              <a:t> places.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4" name="3 Cinta curvada hacia abajo"/>
          <p:cNvSpPr/>
          <p:nvPr/>
        </p:nvSpPr>
        <p:spPr>
          <a:xfrm>
            <a:off x="539552" y="1628800"/>
            <a:ext cx="4248472" cy="1008112"/>
          </a:xfrm>
          <a:prstGeom prst="ellipseRibbon">
            <a:avLst/>
          </a:prstGeom>
          <a:solidFill>
            <a:srgbClr val="4FEF9B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EXAMPLES:</a:t>
            </a:r>
            <a:endParaRPr lang="es-E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645024"/>
            <a:ext cx="4392488" cy="24897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THE BUILDINGS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>
                <a:latin typeface="Comic Sans MS" pitchFamily="66" charset="0"/>
              </a:rPr>
              <a:t>*</a:t>
            </a:r>
            <a:r>
              <a:rPr lang="es-ES" dirty="0" err="1" smtClean="0">
                <a:latin typeface="Comic Sans MS" pitchFamily="66" charset="0"/>
              </a:rPr>
              <a:t>They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will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be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ecological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for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improve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the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environment</a:t>
            </a:r>
            <a:r>
              <a:rPr lang="es-ES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es-ES" dirty="0" smtClean="0">
                <a:latin typeface="Comic Sans MS" pitchFamily="66" charset="0"/>
              </a:rPr>
              <a:t>*</a:t>
            </a:r>
            <a:r>
              <a:rPr lang="es-ES" dirty="0" err="1">
                <a:latin typeface="Comic Sans MS" pitchFamily="66" charset="0"/>
              </a:rPr>
              <a:t>T</a:t>
            </a:r>
            <a:r>
              <a:rPr lang="es-ES" dirty="0" err="1" smtClean="0">
                <a:latin typeface="Comic Sans MS" pitchFamily="66" charset="0"/>
              </a:rPr>
              <a:t>hey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will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probably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very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strange</a:t>
            </a:r>
            <a:r>
              <a:rPr lang="es-ES" dirty="0" smtClean="0">
                <a:latin typeface="Comic Sans MS" pitchFamily="66" charset="0"/>
              </a:rPr>
              <a:t> and </a:t>
            </a:r>
            <a:r>
              <a:rPr lang="es-ES" dirty="0" err="1" smtClean="0">
                <a:latin typeface="Comic Sans MS" pitchFamily="66" charset="0"/>
              </a:rPr>
              <a:t>high</a:t>
            </a:r>
            <a:r>
              <a:rPr lang="es-ES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es-ES" dirty="0" smtClean="0">
                <a:latin typeface="Comic Sans MS" pitchFamily="66" charset="0"/>
              </a:rPr>
              <a:t>*And I imagine </a:t>
            </a:r>
            <a:r>
              <a:rPr lang="es-ES" dirty="0" err="1" smtClean="0">
                <a:latin typeface="Comic Sans MS" pitchFamily="66" charset="0"/>
              </a:rPr>
              <a:t>that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maybe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the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doors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will</a:t>
            </a:r>
            <a:r>
              <a:rPr lang="es-ES" dirty="0" smtClean="0">
                <a:latin typeface="Comic Sans MS" pitchFamily="66" charset="0"/>
              </a:rPr>
              <a:t> open </a:t>
            </a:r>
            <a:r>
              <a:rPr lang="es-ES" dirty="0" err="1" smtClean="0">
                <a:latin typeface="Comic Sans MS" pitchFamily="66" charset="0"/>
              </a:rPr>
              <a:t>with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the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phone</a:t>
            </a:r>
            <a:r>
              <a:rPr lang="es-ES" dirty="0" smtClean="0">
                <a:latin typeface="Comic Sans MS" pitchFamily="66" charset="0"/>
              </a:rPr>
              <a:t>. 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4" name="3 Cinta curvada hacia abajo"/>
          <p:cNvSpPr/>
          <p:nvPr/>
        </p:nvSpPr>
        <p:spPr>
          <a:xfrm>
            <a:off x="251520" y="0"/>
            <a:ext cx="8640960" cy="1268760"/>
          </a:xfrm>
          <a:prstGeom prst="ellipseRibbon">
            <a:avLst/>
          </a:prstGeom>
          <a:solidFill>
            <a:srgbClr val="4FEF9B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/>
              <a:t>THE BUILDINGS</a:t>
            </a:r>
            <a:endParaRPr lang="es-ES" sz="3600" dirty="0"/>
          </a:p>
        </p:txBody>
      </p:sp>
      <p:pic>
        <p:nvPicPr>
          <p:cNvPr id="2050" name="Picture 2" descr="Imagen relacionada"/>
          <p:cNvPicPr>
            <a:picLocks noChangeAspect="1" noChangeArrowheads="1"/>
          </p:cNvPicPr>
          <p:nvPr/>
        </p:nvPicPr>
        <p:blipFill>
          <a:blip r:embed="rId3" cstate="print">
            <a:lum bright="10000" contrast="20000"/>
          </a:blip>
          <a:srcRect/>
          <a:stretch>
            <a:fillRect/>
          </a:stretch>
        </p:blipFill>
        <p:spPr bwMode="auto">
          <a:xfrm>
            <a:off x="3203848" y="3501008"/>
            <a:ext cx="4608512" cy="25922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758952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    </a:t>
            </a:r>
            <a:r>
              <a:rPr lang="es-ES" dirty="0" err="1" smtClean="0">
                <a:latin typeface="Comic Sans MS" pitchFamily="66" charset="0"/>
              </a:rPr>
              <a:t>The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houses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will</a:t>
            </a:r>
            <a:r>
              <a:rPr lang="es-ES" dirty="0" smtClean="0">
                <a:latin typeface="Comic Sans MS" pitchFamily="66" charset="0"/>
              </a:rPr>
              <a:t> use </a:t>
            </a:r>
            <a:r>
              <a:rPr lang="es-ES" dirty="0" err="1" smtClean="0">
                <a:latin typeface="Comic Sans MS" pitchFamily="66" charset="0"/>
              </a:rPr>
              <a:t>solars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panels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instead</a:t>
            </a:r>
            <a:r>
              <a:rPr lang="es-ES" dirty="0" smtClean="0">
                <a:latin typeface="Comic Sans MS" pitchFamily="66" charset="0"/>
              </a:rPr>
              <a:t> of </a:t>
            </a:r>
            <a:r>
              <a:rPr lang="es-ES" dirty="0" err="1" smtClean="0">
                <a:latin typeface="Comic Sans MS" pitchFamily="66" charset="0"/>
              </a:rPr>
              <a:t>electricity</a:t>
            </a:r>
            <a:r>
              <a:rPr lang="es-ES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es-ES" dirty="0" smtClean="0"/>
              <a:t>    </a:t>
            </a:r>
          </a:p>
          <a:p>
            <a:pPr>
              <a:buNone/>
            </a:pPr>
            <a:endParaRPr lang="es-ES" dirty="0" smtClean="0"/>
          </a:p>
        </p:txBody>
      </p:sp>
      <p:sp>
        <p:nvSpPr>
          <p:cNvPr id="5" name="4 Cinta curvada hacia abajo"/>
          <p:cNvSpPr/>
          <p:nvPr/>
        </p:nvSpPr>
        <p:spPr>
          <a:xfrm>
            <a:off x="539552" y="1700808"/>
            <a:ext cx="3888432" cy="1008112"/>
          </a:xfrm>
          <a:prstGeom prst="ellipseRibbon">
            <a:avLst/>
          </a:prstGeom>
          <a:solidFill>
            <a:srgbClr val="4FEF9B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EXAMPLES:</a:t>
            </a:r>
            <a:endParaRPr lang="es-ES" dirty="0"/>
          </a:p>
        </p:txBody>
      </p:sp>
      <p:pic>
        <p:nvPicPr>
          <p:cNvPr id="2050" name="Picture 2" descr="Resultado de imagen de casa con paneles sola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573016"/>
            <a:ext cx="3719113" cy="2520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87552"/>
          </a:xfrm>
        </p:spPr>
        <p:txBody>
          <a:bodyPr/>
          <a:lstStyle/>
          <a:p>
            <a:r>
              <a:rPr lang="es-ES" dirty="0" smtClean="0"/>
              <a:t>THE SHOPPING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>
                <a:latin typeface="Comic Sans MS" pitchFamily="66" charset="0"/>
              </a:rPr>
              <a:t>*I imagine </a:t>
            </a:r>
            <a:r>
              <a:rPr lang="es-ES" dirty="0" err="1" smtClean="0">
                <a:latin typeface="Comic Sans MS" pitchFamily="66" charset="0"/>
              </a:rPr>
              <a:t>that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probably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the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tester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will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be</a:t>
            </a:r>
            <a:r>
              <a:rPr lang="es-ES" dirty="0" smtClean="0">
                <a:latin typeface="Comic Sans MS" pitchFamily="66" charset="0"/>
              </a:rPr>
              <a:t> virtual and </a:t>
            </a:r>
            <a:r>
              <a:rPr lang="es-ES" dirty="0" err="1" smtClean="0">
                <a:latin typeface="Comic Sans MS" pitchFamily="66" charset="0"/>
              </a:rPr>
              <a:t>the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pay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will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be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with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the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phone</a:t>
            </a:r>
            <a:r>
              <a:rPr lang="es-ES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es-ES" dirty="0" smtClean="0">
                <a:latin typeface="Comic Sans MS" pitchFamily="66" charset="0"/>
              </a:rPr>
              <a:t>*And </a:t>
            </a:r>
            <a:r>
              <a:rPr lang="es-ES" dirty="0" err="1" smtClean="0">
                <a:latin typeface="Comic Sans MS" pitchFamily="66" charset="0"/>
              </a:rPr>
              <a:t>maybe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there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will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be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applicationsto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to</a:t>
            </a:r>
            <a:r>
              <a:rPr lang="es-ES" dirty="0" smtClean="0">
                <a:latin typeface="Comic Sans MS" pitchFamily="66" charset="0"/>
              </a:rPr>
              <a:t> mesure and </a:t>
            </a:r>
            <a:r>
              <a:rPr lang="es-ES" dirty="0" err="1" smtClean="0">
                <a:latin typeface="Comic Sans MS" pitchFamily="66" charset="0"/>
              </a:rPr>
              <a:t>decorate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your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house</a:t>
            </a:r>
            <a:r>
              <a:rPr lang="es-ES" dirty="0" smtClean="0">
                <a:latin typeface="Comic Sans MS" pitchFamily="66" charset="0"/>
              </a:rPr>
              <a:t>.</a:t>
            </a:r>
          </a:p>
        </p:txBody>
      </p:sp>
      <p:sp>
        <p:nvSpPr>
          <p:cNvPr id="5" name="4 Cinta curvada hacia abajo"/>
          <p:cNvSpPr/>
          <p:nvPr/>
        </p:nvSpPr>
        <p:spPr>
          <a:xfrm>
            <a:off x="251520" y="0"/>
            <a:ext cx="8712968" cy="1340768"/>
          </a:xfrm>
          <a:prstGeom prst="ellipseRibbon">
            <a:avLst/>
          </a:prstGeom>
          <a:solidFill>
            <a:srgbClr val="4FEF9B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/>
              <a:t>THE SHOPPING</a:t>
            </a:r>
            <a:endParaRPr lang="es-ES" sz="3600" dirty="0"/>
          </a:p>
        </p:txBody>
      </p:sp>
      <p:pic>
        <p:nvPicPr>
          <p:cNvPr id="1028" name="Picture 4" descr="Resultado de imagen de PROBADORES del futur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068960"/>
            <a:ext cx="3361556" cy="2857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96736" y="260648"/>
            <a:ext cx="288032" cy="648072"/>
          </a:xfrm>
        </p:spPr>
        <p:txBody>
          <a:bodyPr>
            <a:noAutofit/>
          </a:bodyPr>
          <a:lstStyle/>
          <a:p>
            <a:endParaRPr lang="es-ES" sz="9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23528" y="5733256"/>
            <a:ext cx="10270976" cy="26251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mtClean="0">
                <a:latin typeface="Comic Sans MS" pitchFamily="66" charset="0"/>
              </a:rPr>
              <a:t>BY : Claudia Pérez Jiménez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11" name="10 Explosión 1"/>
          <p:cNvSpPr/>
          <p:nvPr/>
        </p:nvSpPr>
        <p:spPr>
          <a:xfrm>
            <a:off x="755576" y="692696"/>
            <a:ext cx="7776864" cy="4680520"/>
          </a:xfrm>
          <a:prstGeom prst="irregularSeal1">
            <a:avLst/>
          </a:prstGeom>
          <a:solidFill>
            <a:srgbClr val="4FEF9B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0" dirty="0" smtClean="0"/>
              <a:t>THE END</a:t>
            </a:r>
            <a:endParaRPr lang="es-ES" sz="80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153</TotalTime>
  <Words>181</Words>
  <Application>Microsoft Office PowerPoint</Application>
  <PresentationFormat>Presentación en pantalla (4:3)</PresentationFormat>
  <Paragraphs>35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Civil</vt:lpstr>
      <vt:lpstr>        </vt:lpstr>
      <vt:lpstr>THE TRANSPORTS</vt:lpstr>
      <vt:lpstr>      </vt:lpstr>
      <vt:lpstr>THE BUILDINGS</vt:lpstr>
      <vt:lpstr>Diapositiva 5</vt:lpstr>
      <vt:lpstr>THE SHOPPING</vt:lpstr>
      <vt:lpstr>Diapositiva 7</vt:lpstr>
    </vt:vector>
  </TitlesOfParts>
  <Company>Todo Oficina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FURURE</dc:title>
  <dc:creator>JOSE PEREZ</dc:creator>
  <cp:lastModifiedBy>JOSE PEREZ</cp:lastModifiedBy>
  <cp:revision>20</cp:revision>
  <dcterms:created xsi:type="dcterms:W3CDTF">2017-02-18T10:19:54Z</dcterms:created>
  <dcterms:modified xsi:type="dcterms:W3CDTF">2017-02-20T20:08:01Z</dcterms:modified>
</cp:coreProperties>
</file>